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18" r:id="rId2"/>
  </p:sldMasterIdLst>
  <p:notesMasterIdLst>
    <p:notesMasterId r:id="rId11"/>
  </p:notesMasterIdLst>
  <p:sldIdLst>
    <p:sldId id="256" r:id="rId3"/>
    <p:sldId id="261" r:id="rId4"/>
    <p:sldId id="257" r:id="rId5"/>
    <p:sldId id="264" r:id="rId6"/>
    <p:sldId id="258" r:id="rId7"/>
    <p:sldId id="265" r:id="rId8"/>
    <p:sldId id="259" r:id="rId9"/>
    <p:sldId id="266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76" autoAdjust="0"/>
    <p:restoredTop sz="90894" autoAdjust="0"/>
  </p:normalViewPr>
  <p:slideViewPr>
    <p:cSldViewPr>
      <p:cViewPr varScale="1">
        <p:scale>
          <a:sx n="77" d="100"/>
          <a:sy n="77" d="100"/>
        </p:scale>
        <p:origin x="300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5CDF806-7173-4EC8-BB17-1B32BB09E194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6F71C74-40F7-437E-A59E-CB89A065A5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77738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6372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153832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985544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0829230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9479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6" r:id="rId1"/>
    <p:sldLayoutId id="2147483725" r:id="rId2"/>
    <p:sldLayoutId id="2147483727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8" r:id="rId1"/>
    <p:sldLayoutId id="2147483729" r:id="rId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en-US" sz="2800"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當我人生工作畢，要從漲潮橫渡過，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When my life work is ended, and I cross the swelling tide,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離開所有試探、煩惱和火煉；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When the bright and glorious morning I shall see;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當我一登彼岸時，我必認識我救主；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shall know my Redeemer when I reach the other side,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首先歡迎我的就是祂笑臉。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And His smile will be the first to welcome me.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" y="57150"/>
            <a:ext cx="8226425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H539</a:t>
            </a:r>
            <a:r>
              <a:rPr lang="en-US" altLang="zh-CN" sz="2600" b="1" dirty="0">
                <a:latin typeface="Arial Narrow" pitchFamily="34" charset="0"/>
                <a:ea typeface="宋体" pitchFamily="2" charset="-122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第一羨慕是救主 </a:t>
            </a:r>
            <a:br>
              <a:rPr lang="zh-CN" altLang="en-US" sz="2600" b="1" dirty="0">
                <a:latin typeface="Arial Narrow" pitchFamily="34" charset="0"/>
                <a:ea typeface="宋体" pitchFamily="2" charset="-122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MY SAVIOR FIRST OF ALL </a:t>
            </a:r>
            <a:r>
              <a:rPr lang="en-US" altLang="zh-CN" sz="2400" dirty="0">
                <a:effectLst/>
                <a:latin typeface="Arial Narrow" pitchFamily="34" charset="0"/>
                <a:ea typeface="標楷體" pitchFamily="65" charset="-120"/>
                <a:cs typeface="Arial" charset="0"/>
              </a:rPr>
              <a:t>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H539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我認識祂！我認識祂！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shall know Him, I shall know Him,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當我得贖站在祂身邊；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And redeemed by His side. I shall stand,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我認識祂！我認識祂！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shall know Him, I shall know Him,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因祂手上有釘痕可見。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By the print of the nails in His hand.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43096"/>
            <a:ext cx="9144000" cy="420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H539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我心要如何震動，當我見祂久慕臉，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Oh, the soul-thrilling rapture when I view His blessed face,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和祂慈愛發亮眼睛的光輝；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And the luster of His kindly beaming eye;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我心要如何讚美祂的憐憫與恩典，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700" dirty="0">
                <a:ea typeface="標楷體" pitchFamily="65" charset="-120"/>
              </a:rPr>
              <a:t>How my full heart will praise Him for the mercy, love, and grace,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這樣為我豫備永遠的歡樂。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That prepare for me a mansion in the sky.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H539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我認識祂！我認識祂！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shall know Him, I shall know Him,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當我得贖站在祂身邊；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And redeemed by His side. I shall stand,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我認識祂！我認識祂！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shall know Him, I shall know Him,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因祂手上有釘痕可見。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By the print of the nails in His hand.</a:t>
            </a:r>
          </a:p>
        </p:txBody>
      </p:sp>
    </p:spTree>
    <p:extLst>
      <p:ext uri="{BB962C8B-B14F-4D97-AF65-F5344CB8AC3E}">
        <p14:creationId xmlns:p14="http://schemas.microsoft.com/office/powerpoint/2010/main" val="1815323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H539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我回憶多少親人，曾在河邊悲離別，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Oh, the dear ones in glory, how they beckon me to come,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現今他們向我招手去會晤，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And our parting at the river that I recall;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在那伊甸美麗谷，並要歌唱來迎接；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To the sweet vales of Eden they will sing my welcome home;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但我第一羨慕是見我救主。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But I long to meet my Savior first of all.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H539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我認識祂！我認識祂！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shall know Him, I shall know Him,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當我得贖站在祂身邊；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And redeemed by His side. I shall stand,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我認識祂！我認識祂！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shall know Him, I shall know Him,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因祂手上有釘痕可見。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By the print of the nails in His hand.</a:t>
            </a:r>
          </a:p>
        </p:txBody>
      </p:sp>
    </p:spTree>
    <p:extLst>
      <p:ext uri="{BB962C8B-B14F-4D97-AF65-F5344CB8AC3E}">
        <p14:creationId xmlns:p14="http://schemas.microsoft.com/office/powerpoint/2010/main" val="3301554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H539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當我進永遠門戶，身穿光明潔白衣，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Thru the gates to the city in a robe of spotless white,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祂領我到永無眼淚的住處；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He will lead me where no tears will ever fall;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與蒙愛者同歡唱，喜樂歌聲無窮盡，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In the glad song of ages I shall mingle with delight;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但我第一羨慕是見我救主。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But I long to meet my Savior first of all.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H539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我認識祂！我認識祂！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shall know Him, I shall know Him,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當我得贖站在祂身邊；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And redeemed by His side. I shall stand,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我認識祂！我認識祂！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 shall know Him, I shall know Him,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因祂手上有釘痕可見。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By the print of the nails in His hand.</a:t>
            </a:r>
          </a:p>
        </p:txBody>
      </p:sp>
    </p:spTree>
    <p:extLst>
      <p:ext uri="{BB962C8B-B14F-4D97-AF65-F5344CB8AC3E}">
        <p14:creationId xmlns:p14="http://schemas.microsoft.com/office/powerpoint/2010/main" val="1577895417"/>
      </p:ext>
    </p:extLst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62</TotalTime>
  <Words>780</Words>
  <Application>Microsoft Office PowerPoint</Application>
  <PresentationFormat>On-screen Show (16:9)</PresentationFormat>
  <Paragraphs>72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H539  第一羨慕是救主  MY SAVIOR FIRST OF ALL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H539 第一羨慕是救主 MY SAVIOR FIRST OF ALL</dc:title>
  <dc:subject>Hymnary 聖徒詩歌</dc:subject>
  <dc:creator>Fanny I. Crosby</dc:creator>
  <cp:lastModifiedBy>Timothy Liang</cp:lastModifiedBy>
  <cp:revision>27</cp:revision>
  <dcterms:created xsi:type="dcterms:W3CDTF">2001-11-16T23:06:47Z</dcterms:created>
  <dcterms:modified xsi:type="dcterms:W3CDTF">2017-08-06T13:28:39Z</dcterms:modified>
</cp:coreProperties>
</file>